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67" r:id="rId4"/>
    <p:sldId id="268" r:id="rId5"/>
    <p:sldId id="270" r:id="rId6"/>
    <p:sldId id="271" r:id="rId7"/>
    <p:sldId id="258" r:id="rId8"/>
    <p:sldId id="262" r:id="rId9"/>
    <p:sldId id="263" r:id="rId10"/>
    <p:sldId id="264" r:id="rId11"/>
    <p:sldId id="265" r:id="rId12"/>
    <p:sldId id="266" r:id="rId13"/>
    <p:sldId id="259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8912" autoAdjust="0"/>
  </p:normalViewPr>
  <p:slideViewPr>
    <p:cSldViewPr>
      <p:cViewPr varScale="1">
        <p:scale>
          <a:sx n="59" d="100"/>
          <a:sy n="59" d="100"/>
        </p:scale>
        <p:origin x="-634" y="-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26979" y="3736700"/>
            <a:ext cx="12834041" cy="1952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rgbClr val="F7FAF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97BCC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97BCC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97BCC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3C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569" y="813354"/>
            <a:ext cx="16256860" cy="1906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97BCC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742819"/>
            <a:ext cx="16256000" cy="5525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1253" y="173392"/>
            <a:ext cx="18288000" cy="10287000"/>
            <a:chOff x="7010400" y="1336804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7010400" y="1336804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379018" y="0"/>
                  </a:lnTo>
                  <a:lnTo>
                    <a:pt x="18288000" y="8908981"/>
                  </a:lnTo>
                  <a:lnTo>
                    <a:pt x="18288000" y="10286999"/>
                  </a:lnTo>
                  <a:close/>
                </a:path>
              </a:pathLst>
            </a:custGeom>
            <a:solidFill>
              <a:srgbClr val="043C57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20010" y="1336804"/>
              <a:ext cx="3785235" cy="3744595"/>
            </a:xfrm>
            <a:custGeom>
              <a:avLst/>
              <a:gdLst/>
              <a:ahLst/>
              <a:cxnLst/>
              <a:rect l="l" t="t" r="r" b="b"/>
              <a:pathLst>
                <a:path w="3785234" h="3744595">
                  <a:moveTo>
                    <a:pt x="3784625" y="3703807"/>
                  </a:moveTo>
                  <a:lnTo>
                    <a:pt x="3744216" y="3744216"/>
                  </a:lnTo>
                  <a:lnTo>
                    <a:pt x="0" y="0"/>
                  </a:lnTo>
                  <a:lnTo>
                    <a:pt x="80817" y="0"/>
                  </a:lnTo>
                  <a:lnTo>
                    <a:pt x="3784625" y="3703807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7" name="Picture 3" descr="C:\Users\ASUS\Documents\LAB\LAB DATA STRUCTURE\Djago\img\cdja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-12700"/>
            <a:ext cx="15607142" cy="1027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" y="1181100"/>
            <a:ext cx="8534400" cy="80489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14805" algn="l"/>
                <a:tab pos="2070100" algn="l"/>
                <a:tab pos="3534410" algn="l"/>
              </a:tabLst>
            </a:pPr>
            <a:r>
              <a:rPr lang="en-US" sz="1800" spc="535" dirty="0" smtClean="0">
                <a:solidFill>
                  <a:srgbClr val="F7FAFD"/>
                </a:solidFill>
              </a:rPr>
              <a:t>H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U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M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A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N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/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&amp;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/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C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O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M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P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U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N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T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E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R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/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I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N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T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E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R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A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C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T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I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O</a:t>
            </a:r>
            <a:br>
              <a:rPr lang="en-US" sz="1800" spc="535" dirty="0" smtClean="0">
                <a:solidFill>
                  <a:srgbClr val="F7FAFD"/>
                </a:solidFill>
              </a:rPr>
            </a:br>
            <a:r>
              <a:rPr lang="en-US" sz="1800" spc="535" dirty="0" smtClean="0">
                <a:solidFill>
                  <a:srgbClr val="F7FAFD"/>
                </a:solidFill>
              </a:rPr>
              <a:t>N</a:t>
            </a:r>
            <a:endParaRPr sz="1800" dirty="0"/>
          </a:p>
        </p:txBody>
      </p:sp>
      <p:sp>
        <p:nvSpPr>
          <p:cNvPr id="7" name="object 7"/>
          <p:cNvSpPr txBox="1"/>
          <p:nvPr/>
        </p:nvSpPr>
        <p:spPr>
          <a:xfrm>
            <a:off x="876300" y="3742819"/>
            <a:ext cx="8136890" cy="5861220"/>
          </a:xfrm>
          <a:prstGeom prst="rect">
            <a:avLst/>
          </a:prstGeom>
        </p:spPr>
        <p:txBody>
          <a:bodyPr vert="horz" wrap="square" lIns="0" tIns="305435" rIns="0" bIns="0" rtlCol="0">
            <a:spAutoFit/>
          </a:bodyPr>
          <a:lstStyle/>
          <a:p>
            <a:pPr marL="12700" marR="5080">
              <a:lnSpc>
                <a:spcPts val="11920"/>
              </a:lnSpc>
              <a:spcBef>
                <a:spcPts val="2405"/>
              </a:spcBef>
            </a:pPr>
            <a:r>
              <a:rPr lang="en-US" sz="11850" spc="-475" dirty="0" smtClean="0">
                <a:solidFill>
                  <a:srgbClr val="97BCC7"/>
                </a:solidFill>
                <a:latin typeface="Arial Black"/>
                <a:cs typeface="Arial Black"/>
              </a:rPr>
              <a:t>WEB</a:t>
            </a:r>
          </a:p>
          <a:p>
            <a:pPr marL="12700" marR="5080">
              <a:lnSpc>
                <a:spcPts val="11920"/>
              </a:lnSpc>
              <a:spcBef>
                <a:spcPts val="2405"/>
              </a:spcBef>
            </a:pPr>
            <a:r>
              <a:rPr lang="en-US" sz="11850" spc="-475" dirty="0" smtClean="0">
                <a:solidFill>
                  <a:srgbClr val="97BCC7"/>
                </a:solidFill>
                <a:latin typeface="Arial Black"/>
                <a:cs typeface="Arial Black"/>
              </a:rPr>
              <a:t>CANDI DJAGO</a:t>
            </a:r>
            <a:endParaRPr sz="118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3000" spc="300" dirty="0">
                <a:solidFill>
                  <a:srgbClr val="F7FAFD"/>
                </a:solidFill>
                <a:latin typeface="Arial"/>
                <a:cs typeface="Arial"/>
              </a:rPr>
              <a:t>Presented </a:t>
            </a:r>
            <a:r>
              <a:rPr sz="3000" spc="365" dirty="0">
                <a:solidFill>
                  <a:srgbClr val="F7FAFD"/>
                </a:solidFill>
                <a:latin typeface="Arial"/>
                <a:cs typeface="Arial"/>
              </a:rPr>
              <a:t>by </a:t>
            </a:r>
            <a:r>
              <a:rPr lang="en-US" sz="3000" spc="275" dirty="0" smtClean="0">
                <a:solidFill>
                  <a:srgbClr val="F7FAFD"/>
                </a:solidFill>
                <a:latin typeface="Arial"/>
                <a:cs typeface="Arial"/>
              </a:rPr>
              <a:t>Team One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704906" y="6940588"/>
            <a:ext cx="4583430" cy="3507104"/>
          </a:xfrm>
          <a:custGeom>
            <a:avLst/>
            <a:gdLst/>
            <a:ahLst/>
            <a:cxnLst/>
            <a:rect l="l" t="t" r="r" b="b"/>
            <a:pathLst>
              <a:path w="4583430" h="3507104">
                <a:moveTo>
                  <a:pt x="4583094" y="3506812"/>
                </a:moveTo>
                <a:lnTo>
                  <a:pt x="0" y="3506812"/>
                </a:lnTo>
                <a:lnTo>
                  <a:pt x="3506812" y="0"/>
                </a:lnTo>
                <a:lnTo>
                  <a:pt x="4583094" y="1076281"/>
                </a:lnTo>
                <a:lnTo>
                  <a:pt x="4583094" y="3506812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5"/>
          <p:cNvGrpSpPr/>
          <p:nvPr/>
        </p:nvGrpSpPr>
        <p:grpSpPr>
          <a:xfrm>
            <a:off x="12724466" y="0"/>
            <a:ext cx="5563870" cy="2906395"/>
            <a:chOff x="12724550" y="0"/>
            <a:chExt cx="5563870" cy="2906395"/>
          </a:xfrm>
        </p:grpSpPr>
        <p:sp>
          <p:nvSpPr>
            <p:cNvPr id="13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57500" y="1225730"/>
            <a:ext cx="1641157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ABOUT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0158"/>
            <a:ext cx="8787867" cy="921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0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94050" y="2316478"/>
            <a:ext cx="2552699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ARTEFACT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92236"/>
            <a:ext cx="6562725" cy="79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50" y="2975118"/>
            <a:ext cx="5486400" cy="635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0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6542" y="1232260"/>
            <a:ext cx="2174558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CONTACT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952500"/>
            <a:ext cx="8560854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0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SUS\Documents\LAB\LAB DATA STRUCTURE\Djago\img\jag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1400" y="-425824"/>
            <a:ext cx="12258320" cy="119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2286073" y="0"/>
            <a:ext cx="16002000" cy="10287000"/>
          </a:xfrm>
          <a:custGeom>
            <a:avLst/>
            <a:gdLst/>
            <a:ahLst/>
            <a:cxnLst/>
            <a:rect l="l" t="t" r="r" b="b"/>
            <a:pathLst>
              <a:path w="16002000" h="10287000">
                <a:moveTo>
                  <a:pt x="16001926" y="10286999"/>
                </a:moveTo>
                <a:lnTo>
                  <a:pt x="10286999" y="10286999"/>
                </a:lnTo>
                <a:lnTo>
                  <a:pt x="0" y="0"/>
                </a:lnTo>
                <a:lnTo>
                  <a:pt x="16001926" y="0"/>
                </a:lnTo>
                <a:lnTo>
                  <a:pt x="16001926" y="10286999"/>
                </a:lnTo>
                <a:close/>
              </a:path>
            </a:pathLst>
          </a:custGeom>
          <a:solidFill>
            <a:srgbClr val="043C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63016" y="712965"/>
            <a:ext cx="9209405" cy="3381695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marL="4841875">
              <a:lnSpc>
                <a:spcPct val="100000"/>
              </a:lnSpc>
              <a:spcBef>
                <a:spcPts val="2450"/>
              </a:spcBef>
            </a:pPr>
            <a:r>
              <a:rPr lang="en-US" sz="4150" spc="-40" dirty="0" smtClean="0">
                <a:solidFill>
                  <a:srgbClr val="97BCC7"/>
                </a:solidFill>
                <a:latin typeface="Arial Black"/>
                <a:cs typeface="Arial Black"/>
              </a:rPr>
              <a:t>          FROM US</a:t>
            </a:r>
            <a:endParaRPr sz="4150" dirty="0" smtClean="0">
              <a:latin typeface="Arial Black"/>
              <a:cs typeface="Arial Black"/>
            </a:endParaRPr>
          </a:p>
          <a:p>
            <a:pPr marL="328930" marR="5080" indent="-316865" algn="r">
              <a:lnSpc>
                <a:spcPct val="131800"/>
              </a:lnSpc>
              <a:spcBef>
                <a:spcPts val="570"/>
              </a:spcBef>
            </a:pP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Terimakasih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buat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waktu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dan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kesempatan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yang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diberikan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,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sekian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presentasi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kami,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jika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ada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keselahan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mohon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 </a:t>
            </a:r>
            <a:r>
              <a:rPr lang="en-US" sz="2800" spc="245" dirty="0" err="1" smtClean="0">
                <a:solidFill>
                  <a:srgbClr val="F7FAFD"/>
                </a:solidFill>
                <a:latin typeface="Arial"/>
                <a:cs typeface="Arial"/>
              </a:rPr>
              <a:t>dimaafkan</a:t>
            </a: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.</a:t>
            </a:r>
          </a:p>
          <a:p>
            <a:pPr marL="328930" marR="5080" indent="-316865" algn="r">
              <a:lnSpc>
                <a:spcPct val="131800"/>
              </a:lnSpc>
              <a:spcBef>
                <a:spcPts val="570"/>
              </a:spcBef>
            </a:pPr>
            <a:r>
              <a:rPr lang="en-US" sz="2800" spc="245" dirty="0" smtClean="0">
                <a:solidFill>
                  <a:srgbClr val="F7FAFD"/>
                </a:solidFill>
                <a:latin typeface="Arial"/>
                <a:cs typeface="Arial"/>
              </a:rPr>
              <a:t>THANK YOU ALL.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823026"/>
            <a:ext cx="3781425" cy="24617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79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CANDI DJAGO</a:t>
            </a:r>
            <a:endParaRPr sz="7900" dirty="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08654" y="0"/>
            <a:ext cx="14579600" cy="10287000"/>
            <a:chOff x="3708654" y="0"/>
            <a:chExt cx="14579600" cy="10287000"/>
          </a:xfrm>
        </p:grpSpPr>
        <p:sp>
          <p:nvSpPr>
            <p:cNvPr id="8" name="object 8"/>
            <p:cNvSpPr/>
            <p:nvPr/>
          </p:nvSpPr>
          <p:spPr>
            <a:xfrm>
              <a:off x="14676729" y="7734787"/>
              <a:ext cx="3611879" cy="2552700"/>
            </a:xfrm>
            <a:custGeom>
              <a:avLst/>
              <a:gdLst/>
              <a:ahLst/>
              <a:cxnLst/>
              <a:rect l="l" t="t" r="r" b="b"/>
              <a:pathLst>
                <a:path w="3611880" h="2552700">
                  <a:moveTo>
                    <a:pt x="3611270" y="2552212"/>
                  </a:moveTo>
                  <a:lnTo>
                    <a:pt x="0" y="2552212"/>
                  </a:lnTo>
                  <a:lnTo>
                    <a:pt x="2552212" y="0"/>
                  </a:lnTo>
                  <a:lnTo>
                    <a:pt x="3611270" y="1059046"/>
                  </a:lnTo>
                  <a:lnTo>
                    <a:pt x="3611270" y="255221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8654" y="0"/>
              <a:ext cx="4028440" cy="3988435"/>
            </a:xfrm>
            <a:custGeom>
              <a:avLst/>
              <a:gdLst/>
              <a:ahLst/>
              <a:cxnLst/>
              <a:rect l="l" t="t" r="r" b="b"/>
              <a:pathLst>
                <a:path w="4028440" h="3988435">
                  <a:moveTo>
                    <a:pt x="4028399" y="3947576"/>
                  </a:moveTo>
                  <a:lnTo>
                    <a:pt x="3988003" y="3987972"/>
                  </a:lnTo>
                  <a:lnTo>
                    <a:pt x="0" y="0"/>
                  </a:lnTo>
                  <a:lnTo>
                    <a:pt x="80822" y="0"/>
                  </a:lnTo>
                  <a:lnTo>
                    <a:pt x="4028399" y="3947576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47800" y="2428065"/>
            <a:ext cx="1319847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HOME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861060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LANGUANGE </a:t>
            </a:r>
          </a:p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HTML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10242" name="Picture 2" descr="C:\Users\ASUS\Downloads\WhatsApp Image 2020-06-10 at 10.45.48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47" y="1375002"/>
            <a:ext cx="11837795" cy="81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6758" y="2616112"/>
            <a:ext cx="1905000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EFFECT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861060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LANGUANGE </a:t>
            </a:r>
          </a:p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HTML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8194" name="Picture 2" descr="C:\Users\ASUS\Downloads\WhatsApp Image 2020-06-10 at 10.45.01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58" y="2616112"/>
            <a:ext cx="12616966" cy="573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9034" y="2428700"/>
            <a:ext cx="1905000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EFFECT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861060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LANGUANGE </a:t>
            </a:r>
          </a:p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HTML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9218" name="Picture 2" descr="C:\Users\ASUS\Downloads\WhatsApp Image 2020-06-10 at 10.47.43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95102"/>
            <a:ext cx="11887900" cy="537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7022" y="2386436"/>
            <a:ext cx="2606962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CONTACT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861060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LANGUANGE </a:t>
            </a:r>
          </a:p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HTML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12290" name="Picture 2" descr="C:\Users\ASUS\Downloads\WhatsApp Image 2020-06-10 at 10.47.15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22" y="2854958"/>
            <a:ext cx="14395353" cy="5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0158" y="2362460"/>
            <a:ext cx="1711642" cy="47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ABOUT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861060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LANGUANGE </a:t>
            </a:r>
          </a:p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HTML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11266" name="Picture 2" descr="C:\Users\ASUS\Downloads\WhatsApp Image 2020-06-10 at 10.46.26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69479"/>
            <a:ext cx="12841144" cy="683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92643" y="1970405"/>
            <a:ext cx="1336358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HOME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C:\Users\ASUS\Pictures\candi ja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97" y="2628900"/>
            <a:ext cx="13984288" cy="54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275" y="2662872"/>
            <a:ext cx="1336358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HOME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314700"/>
            <a:ext cx="131254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3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925320"/>
            <a:ext cx="1336358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5289" algn="l"/>
                <a:tab pos="2591435" algn="l"/>
              </a:tabLst>
            </a:pPr>
            <a:r>
              <a:rPr lang="en-US" sz="3000" spc="315" dirty="0" smtClean="0">
                <a:solidFill>
                  <a:srgbClr val="97BCC7"/>
                </a:solidFill>
                <a:latin typeface="Arial"/>
                <a:cs typeface="Arial"/>
              </a:rPr>
              <a:t>HOME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89215"/>
            <a:ext cx="4093210" cy="2597785"/>
          </a:xfrm>
          <a:custGeom>
            <a:avLst/>
            <a:gdLst/>
            <a:ahLst/>
            <a:cxnLst/>
            <a:rect l="l" t="t" r="r" b="b"/>
            <a:pathLst>
              <a:path w="4093210" h="2597784">
                <a:moveTo>
                  <a:pt x="4092945" y="2597414"/>
                </a:moveTo>
                <a:lnTo>
                  <a:pt x="0" y="2597414"/>
                </a:lnTo>
                <a:lnTo>
                  <a:pt x="0" y="1495501"/>
                </a:lnTo>
                <a:lnTo>
                  <a:pt x="1495510" y="0"/>
                </a:lnTo>
                <a:lnTo>
                  <a:pt x="4092945" y="2597414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24550" y="0"/>
            <a:ext cx="5563870" cy="2906395"/>
            <a:chOff x="12724550" y="0"/>
            <a:chExt cx="5563870" cy="2906395"/>
          </a:xfrm>
        </p:grpSpPr>
        <p:sp>
          <p:nvSpPr>
            <p:cNvPr id="6" name="object 6"/>
            <p:cNvSpPr/>
            <p:nvPr/>
          </p:nvSpPr>
          <p:spPr>
            <a:xfrm>
              <a:off x="13834140" y="0"/>
              <a:ext cx="4453890" cy="2905760"/>
            </a:xfrm>
            <a:custGeom>
              <a:avLst/>
              <a:gdLst/>
              <a:ahLst/>
              <a:cxnLst/>
              <a:rect l="l" t="t" r="r" b="b"/>
              <a:pathLst>
                <a:path w="4453890" h="2905760">
                  <a:moveTo>
                    <a:pt x="4453859" y="1356722"/>
                  </a:moveTo>
                  <a:lnTo>
                    <a:pt x="2905290" y="2905291"/>
                  </a:lnTo>
                  <a:lnTo>
                    <a:pt x="0" y="0"/>
                  </a:lnTo>
                  <a:lnTo>
                    <a:pt x="4453859" y="0"/>
                  </a:lnTo>
                  <a:lnTo>
                    <a:pt x="4453859" y="1356722"/>
                  </a:lnTo>
                  <a:close/>
                </a:path>
              </a:pathLst>
            </a:custGeom>
            <a:solidFill>
              <a:srgbClr val="9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4550" y="0"/>
              <a:ext cx="2947035" cy="2906395"/>
            </a:xfrm>
            <a:custGeom>
              <a:avLst/>
              <a:gdLst/>
              <a:ahLst/>
              <a:cxnLst/>
              <a:rect l="l" t="t" r="r" b="b"/>
              <a:pathLst>
                <a:path w="2947034" h="2906395">
                  <a:moveTo>
                    <a:pt x="2946680" y="2865865"/>
                  </a:moveTo>
                  <a:lnTo>
                    <a:pt x="2906269" y="2906269"/>
                  </a:lnTo>
                  <a:lnTo>
                    <a:pt x="0" y="0"/>
                  </a:lnTo>
                  <a:lnTo>
                    <a:pt x="80798" y="0"/>
                  </a:lnTo>
                  <a:lnTo>
                    <a:pt x="2946680" y="2865865"/>
                  </a:lnTo>
                  <a:close/>
                </a:path>
              </a:pathLst>
            </a:custGeom>
            <a:solidFill>
              <a:srgbClr val="F7F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59331" y="9255663"/>
            <a:ext cx="1028700" cy="1031875"/>
          </a:xfrm>
          <a:custGeom>
            <a:avLst/>
            <a:gdLst/>
            <a:ahLst/>
            <a:cxnLst/>
            <a:rect l="l" t="t" r="r" b="b"/>
            <a:pathLst>
              <a:path w="1028700" h="1031875">
                <a:moveTo>
                  <a:pt x="1028668" y="1031335"/>
                </a:moveTo>
                <a:lnTo>
                  <a:pt x="997670" y="1031335"/>
                </a:lnTo>
                <a:lnTo>
                  <a:pt x="0" y="33665"/>
                </a:lnTo>
                <a:lnTo>
                  <a:pt x="33665" y="0"/>
                </a:lnTo>
                <a:lnTo>
                  <a:pt x="1028668" y="995003"/>
                </a:lnTo>
                <a:lnTo>
                  <a:pt x="1028668" y="1031335"/>
                </a:lnTo>
                <a:close/>
              </a:path>
            </a:pathLst>
          </a:custGeom>
          <a:solidFill>
            <a:srgbClr val="F7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304800" y="141139"/>
            <a:ext cx="510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lang="en-US" sz="6600" spc="-495" dirty="0" smtClean="0">
                <a:solidFill>
                  <a:srgbClr val="F7FAFD"/>
                </a:solidFill>
                <a:latin typeface="Arial Black"/>
                <a:cs typeface="Arial Black"/>
              </a:rPr>
              <a:t>OUR WEB</a:t>
            </a:r>
            <a:endParaRPr lang="en-US" sz="6600" dirty="0">
              <a:latin typeface="Arial Black"/>
              <a:cs typeface="Arial Blac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57450"/>
            <a:ext cx="11649075" cy="610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3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68</Words>
  <Application>Microsoft Office PowerPoint</Application>
  <PresentationFormat>Custom</PresentationFormat>
  <Paragraphs>35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H U M A N  &amp;  C O M P U N T E R  I N T E R A C T I O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&amp; COMPUNTER INTERACTION</dc:title>
  <dc:creator>Erlan Loanel</dc:creator>
  <cp:keywords>DAD-xkbKdnQ,BACe3-Vu9bk</cp:keywords>
  <cp:lastModifiedBy>ASUS</cp:lastModifiedBy>
  <cp:revision>7</cp:revision>
  <dcterms:created xsi:type="dcterms:W3CDTF">2020-06-10T14:27:22Z</dcterms:created>
  <dcterms:modified xsi:type="dcterms:W3CDTF">2020-06-10T15:37:32Z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2020-06-10T00:00:00Z</vt:filetime>
  </property>
  <property fmtid="{D5CDD505-2E9C-101B-9397-08002B2CF9AE}" pid="3" name="Creator">
    <vt:lpwstr>Canva</vt:lpwstr>
  </property>
  <property fmtid="{D5CDD505-2E9C-101B-9397-08002B2CF9AE}" pid="4" name="LastSaved">
    <vt:filetime>2020-06-10T00:00:00Z</vt:filetime>
  </property>
</Properties>
</file>